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4"/>
    </p:embeddedFont>
    <p:embeddedFont>
      <p:font typeface="Google Sans" panose="020B0604020202020204" charset="0"/>
      <p:regular r:id="rId15"/>
      <p:bold r:id="rId16"/>
      <p:italic r:id="rId17"/>
      <p:boldItalic r:id="rId18"/>
    </p:embeddedFont>
    <p:embeddedFont>
      <p:font typeface="Google Sans Medium" panose="020B0604020202020204" charset="0"/>
      <p:regular r:id="rId19"/>
      <p:bold r:id="rId20"/>
      <p:italic r:id="rId21"/>
      <p:boldItalic r:id="rId22"/>
    </p:embeddedFont>
    <p:embeddedFont>
      <p:font typeface="Google Sans SemiBold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 </a:t>
            </a:r>
            <a:r>
              <a:rPr lang="en-IN" b="1" i="1" dirty="0"/>
              <a:t>Team Charlie</a:t>
            </a:r>
            <a:endParaRPr sz="1700" i="1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7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 </a:t>
            </a:r>
            <a:r>
              <a:rPr lang="en-IN" sz="1800" b="1" i="1" dirty="0"/>
              <a:t>AI-Powered Personal Learning Assistant</a:t>
            </a:r>
            <a:endParaRPr lang="en-IN" sz="1800" b="1" dirty="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 </a:t>
            </a:r>
            <a:r>
              <a:rPr lang="en-GB" sz="1700" i="1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Nikhil Kumar</a:t>
            </a:r>
            <a:endParaRPr sz="1700" i="1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173155" y="632187"/>
            <a:ext cx="4599736" cy="1724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Algerian" panose="04020705040A02060702" pitchFamily="82" charset="0"/>
              </a:rPr>
              <a:t>Impact &amp; Next Steps :</a:t>
            </a:r>
          </a:p>
          <a:p>
            <a:endParaRPr lang="en-IN" b="1" dirty="0"/>
          </a:p>
          <a:p>
            <a:r>
              <a:rPr lang="en-IN" b="1" dirty="0"/>
              <a:t>Impact:</a:t>
            </a:r>
          </a:p>
          <a:p>
            <a:endParaRPr lang="en-IN" dirty="0"/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/>
              <a:t>Students learn 2x faster with adaptive AI feedback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/>
              <a:t>Accessible to different learning styles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/>
              <a:t>Scalable for schools, universities, individuals</a:t>
            </a:r>
          </a:p>
          <a:p>
            <a:pPr lvl="1"/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7EC613-AE83-039E-30E0-C970704584B4}"/>
              </a:ext>
            </a:extLst>
          </p:cNvPr>
          <p:cNvSpPr txBox="1"/>
          <p:nvPr/>
        </p:nvSpPr>
        <p:spPr>
          <a:xfrm>
            <a:off x="5133109" y="972010"/>
            <a:ext cx="376150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Next Steps:</a:t>
            </a:r>
          </a:p>
          <a:p>
            <a:endParaRPr lang="en-IN" dirty="0"/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/>
              <a:t>Deploy MVP → Pilot with students → Iterate UI/UX → Scale to platform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Slogan: </a:t>
            </a:r>
            <a:r>
              <a:rPr lang="en-IN" i="1" dirty="0"/>
              <a:t>“Every student deserves their own AI tutor.”</a:t>
            </a:r>
            <a:endParaRPr lang="en-IN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BB5C5D-301B-B361-DAEC-AD06491A1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3580" y="2029691"/>
            <a:ext cx="8969762" cy="362036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240081" y="718077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dirty="0">
                <a:solidFill>
                  <a:srgbClr val="FF0000"/>
                </a:solidFill>
                <a:latin typeface="Algerian" panose="04020705040A02060702" pitchFamily="82" charset="0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dirty="0">
              <a:solidFill>
                <a:srgbClr val="FF0000"/>
              </a:solidFill>
              <a:latin typeface="Algerian" panose="04020705040A02060702" pitchFamily="82" charset="0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A774FC-A905-186C-1E34-C049E93A11F9}"/>
              </a:ext>
            </a:extLst>
          </p:cNvPr>
          <p:cNvSpPr txBox="1"/>
          <p:nvPr/>
        </p:nvSpPr>
        <p:spPr>
          <a:xfrm>
            <a:off x="540327" y="1565564"/>
            <a:ext cx="292330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Students struggle with:</a:t>
            </a:r>
          </a:p>
          <a:p>
            <a:endParaRPr lang="en-US" dirty="0"/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dirty="0"/>
              <a:t>Generic one-size-fits-all study paths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dirty="0"/>
              <a:t>Lack of personalized feedback.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dirty="0"/>
              <a:t>Difficulty staying motivated and engaged.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Visual: Confused student juggling books, time, and stress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118FC3-F9A9-C073-C9EC-9C495A0861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2810" y="768927"/>
            <a:ext cx="4522263" cy="418060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173155" y="586855"/>
            <a:ext cx="5437936" cy="479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0000"/>
                </a:solidFill>
                <a:latin typeface="Algerian" panose="04020705040A02060702" pitchFamily="82" charset="0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10E974-E29D-7342-FE79-F60BDD247C7A}"/>
              </a:ext>
            </a:extLst>
          </p:cNvPr>
          <p:cNvSpPr txBox="1"/>
          <p:nvPr/>
        </p:nvSpPr>
        <p:spPr>
          <a:xfrm>
            <a:off x="637309" y="1663809"/>
            <a:ext cx="34012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Global EdTech market </a:t>
            </a:r>
            <a:r>
              <a:rPr lang="en-US" b="1" dirty="0"/>
              <a:t>$300B+ by 2028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65% of students report difficulties with self-learning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Post-pandemic: </a:t>
            </a:r>
            <a:r>
              <a:rPr lang="en-US" i="1" dirty="0"/>
              <a:t>personalized digital education is in high demand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Visual: Growth chart of e-learning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265C350-2DFD-FF74-2CD1-EDFB266DC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920663"/>
            <a:ext cx="4130914" cy="38695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3643773" cy="3693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Algerian" panose="04020705040A02060702" pitchFamily="82" charset="0"/>
              </a:rPr>
              <a:t>Features:</a:t>
            </a:r>
          </a:p>
          <a:p>
            <a:endParaRPr lang="en-IN" b="1" dirty="0"/>
          </a:p>
          <a:p>
            <a:r>
              <a:rPr lang="en-IN" dirty="0"/>
              <a:t>Our solution: </a:t>
            </a:r>
            <a:r>
              <a:rPr lang="en-IN" b="1" dirty="0"/>
              <a:t>AI-Personal Learning Assistant</a:t>
            </a:r>
          </a:p>
          <a:p>
            <a:endParaRPr lang="en-IN" dirty="0"/>
          </a:p>
          <a:p>
            <a:endParaRPr lang="en-IN" dirty="0"/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/>
              <a:t>Adaptive study plans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/>
              <a:t>AI-generated quizzes/tests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/>
              <a:t>Multi-format learning: text, video, mind maps/visual notes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Visual </a:t>
            </a:r>
            <a:r>
              <a:rPr lang="en-IN" dirty="0" err="1"/>
              <a:t>mockup</a:t>
            </a:r>
            <a:r>
              <a:rPr lang="en-IN" dirty="0"/>
              <a:t>: chatbot + dashboard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E830EF-927E-B82F-B067-F1C0DCD44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474" y="789709"/>
            <a:ext cx="5126182" cy="39623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261837" y="605022"/>
            <a:ext cx="8319682" cy="17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IN" sz="1600" b="1" dirty="0">
                <a:solidFill>
                  <a:srgbClr val="FF0000"/>
                </a:solidFill>
                <a:latin typeface="Algerian" panose="04020705040A02060702" pitchFamily="82" charset="0"/>
              </a:rPr>
              <a:t>How It Works (Workflow)</a:t>
            </a:r>
          </a:p>
          <a:p>
            <a:endParaRPr lang="en-IN" sz="16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/>
              <a:t>Student inputs goals, syllabus, and learning style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/>
              <a:t>GenAI generates personalized roadmap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/>
              <a:t>Continuous feedback: quizzes, summaries, revision tips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/>
              <a:t>Adaptive updates as student improves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7BEBD9-518C-9934-3DB4-9C2A5DB68D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618" y="2153522"/>
            <a:ext cx="7818120" cy="285057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1648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r>
              <a:rPr lang="en-IN" sz="1600" b="1" dirty="0">
                <a:solidFill>
                  <a:srgbClr val="FF0000"/>
                </a:solidFill>
                <a:latin typeface="Algerian" panose="04020705040A02060702" pitchFamily="82" charset="0"/>
              </a:rPr>
              <a:t>Core Features:</a:t>
            </a:r>
          </a:p>
          <a:p>
            <a:endParaRPr lang="en-IN" sz="16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 dirty="0"/>
              <a:t>Personal Learning Paths </a:t>
            </a:r>
            <a:r>
              <a:rPr lang="en-IN" sz="1600" dirty="0"/>
              <a:t>(tailored study schedule)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 dirty="0"/>
              <a:t>AI Quiz Generator</a:t>
            </a:r>
            <a:r>
              <a:rPr lang="en-IN" sz="1600" dirty="0"/>
              <a:t> (based on syllabus + progress)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 dirty="0"/>
              <a:t>Explanations/Notes On-Demand</a:t>
            </a:r>
            <a:r>
              <a:rPr lang="en-IN" sz="1600" dirty="0"/>
              <a:t> (in chosen format)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b="1" dirty="0"/>
              <a:t>Gamified streaks &amp; reminders</a:t>
            </a:r>
            <a:r>
              <a:rPr lang="en-IN" sz="1600" dirty="0"/>
              <a:t> (keep students motivated)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/>
              <a:t>Visual: Icons for quiz, notes, roadmap, motivation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C5FF2E-EA53-B077-E375-DFA0ACD868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09" y="2156849"/>
            <a:ext cx="8936182" cy="325435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270136" y="614782"/>
            <a:ext cx="7883264" cy="1719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en-IN" b="1" dirty="0">
                <a:solidFill>
                  <a:srgbClr val="FF0000"/>
                </a:solidFill>
                <a:latin typeface="Algerian" panose="04020705040A02060702" pitchFamily="82" charset="0"/>
              </a:rPr>
              <a:t>Differentiation:</a:t>
            </a:r>
          </a:p>
          <a:p>
            <a:endParaRPr lang="en-IN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Unlike generic study apps, we: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/>
              <a:t>Fully adapt to each student’s style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/>
              <a:t>Offer multi-modal learning (text, video, visual)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/>
              <a:t>Build in real-time progress tracking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/>
              <a:t>Are hackathon-implementable (MVP in &lt;48hrs)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Visual: Small comparison table (Our app vs Traditional apps)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D3D987-5FAD-7870-A58B-103F73C0D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2345" y="1974274"/>
            <a:ext cx="9144000" cy="34221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249355" y="660856"/>
            <a:ext cx="4107900" cy="4215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dirty="0">
                <a:solidFill>
                  <a:srgbClr val="FF0000"/>
                </a:solidFill>
                <a:latin typeface="Algerian" panose="04020705040A02060702" pitchFamily="82" charset="0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</a:p>
          <a:p>
            <a:endParaRPr lang="en-IN" sz="16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/>
              <a:t>Frontend</a:t>
            </a:r>
            <a:r>
              <a:rPr lang="en-IN" sz="1600" b="1" dirty="0"/>
              <a:t>:</a:t>
            </a:r>
            <a:r>
              <a:rPr lang="en-IN" sz="1600" dirty="0"/>
              <a:t> React/Next.js (for smooth UI demo)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/>
              <a:t>Backend</a:t>
            </a:r>
            <a:r>
              <a:rPr lang="en-IN" sz="1600" b="1" dirty="0"/>
              <a:t>:</a:t>
            </a:r>
            <a:r>
              <a:rPr lang="en-IN" sz="1600" dirty="0"/>
              <a:t> Python / Node.js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/>
              <a:t>AI APIs</a:t>
            </a:r>
            <a:r>
              <a:rPr lang="en-IN" sz="1600" b="1" dirty="0"/>
              <a:t>:</a:t>
            </a:r>
            <a:r>
              <a:rPr lang="en-IN" sz="1600" dirty="0"/>
              <a:t> OpenAI, Gemini, Claude, </a:t>
            </a:r>
            <a:r>
              <a:rPr lang="en-IN" sz="1600" dirty="0" err="1"/>
              <a:t>LLaMA</a:t>
            </a:r>
            <a:r>
              <a:rPr lang="en-IN" sz="1600" dirty="0"/>
              <a:t> (for content generation)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/>
              <a:t>DB</a:t>
            </a:r>
            <a:r>
              <a:rPr lang="en-IN" sz="1600" b="1" dirty="0"/>
              <a:t>:</a:t>
            </a:r>
            <a:r>
              <a:rPr lang="en-IN" sz="1600" dirty="0"/>
              <a:t> Firebase / PostgreSQL (user profile &amp; progress tracking)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/>
              <a:t>Extras</a:t>
            </a:r>
            <a:r>
              <a:rPr lang="en-IN" sz="1600" b="1" dirty="0"/>
              <a:t>:</a:t>
            </a:r>
            <a:r>
              <a:rPr lang="en-IN" sz="1600" dirty="0"/>
              <a:t> Figma </a:t>
            </a:r>
            <a:r>
              <a:rPr lang="en-IN" sz="1600" dirty="0" err="1"/>
              <a:t>Mockups</a:t>
            </a:r>
            <a:r>
              <a:rPr lang="en-IN" sz="1600" dirty="0"/>
              <a:t> + </a:t>
            </a:r>
            <a:r>
              <a:rPr lang="en-IN" sz="1600" dirty="0" err="1"/>
              <a:t>Streamlit</a:t>
            </a:r>
            <a:r>
              <a:rPr lang="en-IN" sz="1600" dirty="0"/>
              <a:t> (fast demo)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/>
              <a:t>Visual: Logos of tech used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B11FD0-0DE5-143F-8573-F2E7F80183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4629" y="829540"/>
            <a:ext cx="4572000" cy="34844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3519082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Demo Snapshot / Mockup:</a:t>
            </a:r>
          </a:p>
          <a:p>
            <a:endParaRPr lang="en-US" b="1" dirty="0"/>
          </a:p>
          <a:p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Screenshot/mockup of what UI looks like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dirty="0"/>
              <a:t>Example: Landing page with “Enter your subject”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dirty="0"/>
              <a:t>Dashboard showing “Today’s Plan + Quiz button”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Tips: Even Figma mockup impresses judges—show design thinking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17B17E-141F-74EB-53F6-F6EEBFDC0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7164" y="716275"/>
            <a:ext cx="6206836" cy="434940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430</Words>
  <Application>Microsoft Office PowerPoint</Application>
  <PresentationFormat>On-screen Show (16:9)</PresentationFormat>
  <Paragraphs>71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Google Sans</vt:lpstr>
      <vt:lpstr>Proxima Nova</vt:lpstr>
      <vt:lpstr>Algerian</vt:lpstr>
      <vt:lpstr>Google Sans Medium</vt:lpstr>
      <vt:lpstr>Wingdings</vt:lpstr>
      <vt:lpstr>Google Sans SemiBold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Nikhil Kumar</cp:lastModifiedBy>
  <cp:revision>1</cp:revision>
  <dcterms:modified xsi:type="dcterms:W3CDTF">2025-09-21T11:23:19Z</dcterms:modified>
</cp:coreProperties>
</file>